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99" d="100"/>
          <a:sy n="99" d="100"/>
        </p:scale>
        <p:origin x="-1316" y="-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65BFDA-BB2A-3747-1D34-46B6453FE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81DB4D3-8FA2-6508-4E6E-17EE91F13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9B3AB0-37F4-79F4-B34A-C18D79531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6B98FA-8BBB-569E-7EFF-FC9898348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14DC0E-E7BC-DA89-0D59-EE323DD06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5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AB2EF9-C578-68E9-BB55-5E1CC28B3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0E354C-BCE0-8A4A-849D-D2D59D1BF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93D31C-2C38-E7DC-09C8-1F12A82F5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A8C246-A65C-553D-71B3-3EEE1DF3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784A2B-2F7D-5DCE-155D-48B2045C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02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56FB5FA-74DC-06A1-672B-97A8EB4589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2EFA905-5B0A-7E2E-D5A1-0BE07982F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F867CB-899F-EF94-3666-723000B00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689834-F542-384B-F707-6AC4CFE5C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65884E-8875-2029-1F68-792DDFE64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5F5041-ACD1-81DF-9BD8-2D4274319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FAA558-59B9-F644-9C82-ABFAF8470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B4AEDB-4250-C19C-D28D-04A3909F7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C1E9AD-D33E-C206-F3F4-1C371F788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DD5FD3-2AED-9573-BF6C-32790FD2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66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124620-A31D-3360-9658-A8384F249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791132-DA54-DC6C-6C64-1AAB3ED60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F82228-EBF6-D3D2-C32A-23DAA8573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821500-51CC-7EE7-8723-F4359763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37B361-0073-23FE-AB03-C089BEA28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76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BB46A7-F0FE-94FE-F2C3-F93AD57AB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B772C3-A8CD-8956-A2C8-9E30B2B25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D41AE6-6168-C407-DE7A-537598122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2FC2DC-1BFD-FC81-EAC7-38FFE508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9A2245-01D5-5870-1519-7B291D01A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D20E8F-DD7E-6F76-2EF6-4D6939431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94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D9937-2FA6-EEB7-BD00-54EECC337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6E69E7-2C77-5E77-12FE-8F50C86C0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EB49C8A-1DB3-02DD-8D34-88D3B0A31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57BEAA2-871C-0754-4398-92932FE10E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D345929-00BB-03C1-080C-CEC711DFB9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22DEA0E-447E-D01A-CFE6-C05023A23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7116B9A-E870-C7DF-D828-E43C87A7A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6B796A8-9DAB-D42A-D7FC-508454B2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889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3AD6C-2F20-C71A-4AEA-4289EACED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5E56DF5-6F6E-A4D4-AB1D-06BF12E33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1B81BE8-9B02-ECAC-2DE0-28383917E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3B46ACF-2651-4A49-B14A-99C984DF0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690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AC73E78-DE90-8CFD-8ADA-024840723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58D06C7-DF88-6D11-7237-2B10C4485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A3B1D7-E93E-046C-96C8-6EF37200F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36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9BF2AA-5B3B-9EDB-C780-408B41F23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89C34A-DDE4-8D0B-3C8F-586FCD245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977E831-9E25-6E65-9A6F-A490A1F992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A8BD8E-5B40-AB8E-1C19-6DA0AB186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1817B2-5355-355A-8A9B-1644EE40B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72592C-73E7-D710-19AE-9D2C1060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308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1D2445-E821-53B9-342C-5498D1F61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4A392E0-8052-3148-55CE-BF562D155B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B8BC48D-5EE9-0C55-7CC8-76CC80B1F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BDB6ED-11E6-175F-CD4D-ECD6F36C8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3F714A-8642-D417-7D35-B9A121F8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5A44A9D-BFFD-D54A-AB3E-4FB890509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630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3A479DC-C858-30CC-3B12-8B0365C46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8D0F67E-BD1D-0527-43E3-642DEA19E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69CC44-E5AE-15D3-7672-294E4DA4DE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241DC-BB21-4B58-A5C5-AF8CB0B9DC5D}" type="datetimeFigureOut">
              <a:rPr kumimoji="1" lang="ja-JP" altLang="en-US" smtClean="0"/>
              <a:t>2023/10/7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D254DB-FBB8-F675-AF7D-ACA2D3C8F8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078B09-D4C0-F14D-EAC5-ED5D7CAEAA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61FAE-4704-4A8F-A647-33FAFCC7F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71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5613E25-26F5-8600-9406-125F518F63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2" y="5010536"/>
            <a:ext cx="4539250" cy="203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14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3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秀子 太田</dc:creator>
  <cp:lastModifiedBy>秀子 太田</cp:lastModifiedBy>
  <cp:revision>1</cp:revision>
  <dcterms:created xsi:type="dcterms:W3CDTF">2023-10-07T11:25:35Z</dcterms:created>
  <dcterms:modified xsi:type="dcterms:W3CDTF">2023-10-07T11:34:22Z</dcterms:modified>
</cp:coreProperties>
</file>